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2DCFB-2895-4287-90F7-94BDF423F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AB1A4-2037-4770-B502-910AA1BE4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1E056-0958-427E-947E-F388C17C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BB8EE-8F5C-406D-A65A-9C09677F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0C52B-4CEE-4AA6-91CF-CC85E8E1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065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1790-8A40-48FE-8DFF-FC811D88E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EFBFF-40F2-475A-B15C-092AF183C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0400B-8CC4-4085-B6FD-15775ADA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9A111-1AD1-49E2-A49A-8D70D8C09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4A6F5-C6B3-4201-A4A0-49168B8A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0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1C06BA-BE7F-4E95-8690-001667BCE7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9FC2B-16B2-43B6-8436-3BD8F703B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3A8C6-003A-4280-8CCE-884DAD63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B51D-B939-4EE1-B613-314122579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24997-624E-49CD-9AB0-0C8126AB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814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F67D-00DE-46CA-9960-7EEA76D8D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20FC0-54AA-4760-90B5-A93EE86E8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67453-DAB5-4395-BCCB-435A41E1B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C347A-D629-44C4-AF9F-1CDCFCD74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32FB-0E3A-46AA-A1C5-7FAFEE9B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49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1E658-6CEB-4D14-93B1-E1DFAA9FC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9A5A0-B493-41D1-8A4A-4CE8FB5FE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DD6F5-B131-45C6-BDCB-72571785E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29B47-B14F-4536-81C7-A0838762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B08C3-335B-4B68-B54A-5C21AABC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66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0F1AD-BE03-4262-92FC-DA67EA6C7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A9B56-76E0-419F-9CFE-06EA42D31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A0466-A062-4A39-A08B-064D8623B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0CBF8-EE6E-4293-A9D8-959CBB84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0EA38-259C-44E4-BCD7-51E8F009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20CBB-C534-4020-A469-29E0780F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230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E1130-D64E-4CF8-9209-E4283CE05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E8971-DB5F-4C4A-B173-0E291991C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664C2-FF29-4272-92C6-0990BD618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6BE049-61BC-4ADC-AAC8-18D9540FB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8800A8-6E10-4A65-9993-19AA73269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B4C83-5EFC-42D1-BBBE-57049F4A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34AC2-200F-4003-BC69-73CA22EB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C630-36BE-4D9D-83B6-B4F0DB85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132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71D29-B4AA-4E31-A586-75DF91C0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216C1-3D85-4098-83CC-72EB54592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AEA2F-08CC-43E3-839C-E6D1CEF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987A0-44F6-4BD9-A93D-6EFBF684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32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BDBC0A-834F-480C-8654-7E8D262C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7A1E66-D57E-4C9E-AFD2-7F342283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48906-02EC-4A13-935C-79A45930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68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616F6-C9B3-4526-A2B7-27C45A119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D5C6A-0040-4B61-964E-A7151D252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260D-1FD5-493B-A2B3-A1D72D174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65982-C3E8-4A5C-B4B2-01E3FF8E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ADEA3-B6D9-46D5-9F2D-351521CE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320A3-6592-44E2-83BC-AD5454C9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76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1365-D367-4421-8C6D-49FDDD63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8205C-C7D2-40ED-AF4E-840E4A3E7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808C2-532D-44D2-8308-49E34FDEA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45552-C433-431C-AB8E-667A2B28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9F592-03B1-4B26-936F-FBFF6A55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4D272-3BFA-4B08-B187-E5F4402A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65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73C73F-9293-4506-B628-AC74B0C6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0EC75-2378-4967-8891-4724E85D3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ECEFB-428B-4125-9D5F-4E5CFD8E7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E310F-6366-46B5-9665-7F0456134ED1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EB75B-61FA-4800-991F-D0F12F53C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FDFCD-593B-493F-84BC-34F3386F9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5E29A-8791-40A6-99D9-0A2A7C3413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387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CEDC-37EC-4F0F-820B-17CB8CFA11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80AE5-A49D-46AE-BE61-8EB89894C4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83F765FF-A130-4D45-BB5A-6EF589A7E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365905"/>
              </p:ext>
            </p:extLst>
          </p:nvPr>
        </p:nvGraphicFramePr>
        <p:xfrm>
          <a:off x="542693" y="828857"/>
          <a:ext cx="11253607" cy="5134149"/>
        </p:xfrm>
        <a:graphic>
          <a:graphicData uri="http://schemas.openxmlformats.org/drawingml/2006/table">
            <a:tbl>
              <a:tblPr firstRow="1" bandRow="1"/>
              <a:tblGrid>
                <a:gridCol w="1749015">
                  <a:extLst>
                    <a:ext uri="{9D8B030D-6E8A-4147-A177-3AD203B41FA5}">
                      <a16:colId xmlns:a16="http://schemas.microsoft.com/office/drawing/2014/main" val="4211723267"/>
                    </a:ext>
                  </a:extLst>
                </a:gridCol>
                <a:gridCol w="2376148">
                  <a:extLst>
                    <a:ext uri="{9D8B030D-6E8A-4147-A177-3AD203B41FA5}">
                      <a16:colId xmlns:a16="http://schemas.microsoft.com/office/drawing/2014/main" val="2084874232"/>
                    </a:ext>
                  </a:extLst>
                </a:gridCol>
                <a:gridCol w="2376148">
                  <a:extLst>
                    <a:ext uri="{9D8B030D-6E8A-4147-A177-3AD203B41FA5}">
                      <a16:colId xmlns:a16="http://schemas.microsoft.com/office/drawing/2014/main" val="4174604279"/>
                    </a:ext>
                  </a:extLst>
                </a:gridCol>
                <a:gridCol w="2376148">
                  <a:extLst>
                    <a:ext uri="{9D8B030D-6E8A-4147-A177-3AD203B41FA5}">
                      <a16:colId xmlns:a16="http://schemas.microsoft.com/office/drawing/2014/main" val="1715112878"/>
                    </a:ext>
                  </a:extLst>
                </a:gridCol>
                <a:gridCol w="2376148">
                  <a:extLst>
                    <a:ext uri="{9D8B030D-6E8A-4147-A177-3AD203B41FA5}">
                      <a16:colId xmlns:a16="http://schemas.microsoft.com/office/drawing/2014/main" val="2511254746"/>
                    </a:ext>
                  </a:extLst>
                </a:gridCol>
              </a:tblGrid>
              <a:tr h="765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l-PL" sz="2800" dirty="0"/>
                        <a:t>Supplier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l-PL" sz="2800" dirty="0"/>
                        <a:t>Input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l-PL" sz="2800" dirty="0"/>
                        <a:t>Process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l-PL" sz="2800" dirty="0"/>
                        <a:t>Output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l-PL" sz="2800" dirty="0"/>
                        <a:t>Customer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16921"/>
                  </a:ext>
                </a:extLst>
              </a:tr>
              <a:tr h="765542"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2785"/>
                  </a:ext>
                </a:extLst>
              </a:tr>
              <a:tr h="765542"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241984"/>
                  </a:ext>
                </a:extLst>
              </a:tr>
              <a:tr h="570250"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007078"/>
                  </a:ext>
                </a:extLst>
              </a:tr>
              <a:tr h="804320"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914400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914400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914400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914400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992095"/>
                  </a:ext>
                </a:extLst>
              </a:tr>
              <a:tr h="765542"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90292"/>
                  </a:ext>
                </a:extLst>
              </a:tr>
              <a:tr h="697411"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pl-PL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ea typeface="+mn-ea"/>
                        <a:cs typeface="Poppins" panose="00000500000000000000" pitchFamily="2" charset="-18"/>
                        <a:sym typeface="Arial" panose="020B0604020202020204" pitchFamily="34" charset="0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ea typeface="+mn-ea"/>
                        <a:cs typeface="Poppins" panose="00000500000000000000" pitchFamily="2" charset="-18"/>
                        <a:sym typeface="Arial" panose="020B0604020202020204" pitchFamily="34" charset="0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00050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801688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20332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603375" algn="l" defTabSz="801688" rtl="0" eaLnBrk="1" latinLnBrk="0" hangingPunct="1">
                        <a:spcBef>
                          <a:spcPts val="700"/>
                        </a:spcBef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0605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5177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9749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432175" indent="1588" algn="l" defTabSz="801688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016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 marT="45682" marB="45682" anchor="ctr" horzOverflow="overflow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C9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76839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C981F1A-1E4B-4FBA-A817-C0087F199D3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315" y="6535264"/>
            <a:ext cx="1523818" cy="24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32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Marcin Masłowski</dc:creator>
  <cp:lastModifiedBy>Marcin Masłowski</cp:lastModifiedBy>
  <cp:revision>1</cp:revision>
  <dcterms:created xsi:type="dcterms:W3CDTF">2020-09-08T21:28:08Z</dcterms:created>
  <dcterms:modified xsi:type="dcterms:W3CDTF">2020-09-08T21:29:29Z</dcterms:modified>
</cp:coreProperties>
</file>